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9" r:id="rId3"/>
    <p:sldId id="257" r:id="rId4"/>
    <p:sldId id="267" r:id="rId5"/>
    <p:sldId id="258" r:id="rId6"/>
    <p:sldId id="260" r:id="rId7"/>
    <p:sldId id="268" r:id="rId8"/>
    <p:sldId id="261" r:id="rId9"/>
    <p:sldId id="282" r:id="rId10"/>
    <p:sldId id="262" r:id="rId11"/>
    <p:sldId id="270" r:id="rId12"/>
    <p:sldId id="280" r:id="rId13"/>
    <p:sldId id="281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4462A6"/>
    <a:srgbClr val="9F5FCF"/>
    <a:srgbClr val="F1607D"/>
    <a:srgbClr val="AC468F"/>
    <a:srgbClr val="C166A8"/>
    <a:srgbClr val="5B78BB"/>
    <a:srgbClr val="3E1B59"/>
    <a:srgbClr val="C0E8FC"/>
    <a:srgbClr val="DA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85" d="100"/>
          <a:sy n="85" d="100"/>
        </p:scale>
        <p:origin x="148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 &amp;amp; My Friend (Me and My): Exley, Helen: 9781905130863: Amazon.com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5" y="1815921"/>
            <a:ext cx="8259338" cy="50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AEEF4-F121-4B92-B3E9-D5DAF8563D1A}"/>
              </a:ext>
            </a:extLst>
          </p:cNvPr>
          <p:cNvSpPr txBox="1"/>
          <p:nvPr/>
        </p:nvSpPr>
        <p:spPr>
          <a:xfrm>
            <a:off x="97987" y="-132229"/>
            <a:ext cx="8948026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</a:t>
            </a:r>
            <a:r>
              <a:rPr lang="en-US" sz="4000" dirty="0"/>
              <a:t>Wednesday, November 3</a:t>
            </a:r>
            <a:r>
              <a:rPr lang="en-US" sz="4000" baseline="30000" dirty="0"/>
              <a:t>rd</a:t>
            </a:r>
            <a:r>
              <a:rPr lang="en-US" sz="4000" dirty="0"/>
              <a:t>, 2021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Ink Free" panose="03080402000500000000" pitchFamily="66" charset="0"/>
              </a:rPr>
              <a:t>Unit 3. My Friends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Ink Free" panose="03080402000500000000" pitchFamily="66" charset="0"/>
              </a:rPr>
              <a:t>Lesson 7. Looking Back+ project</a:t>
            </a:r>
          </a:p>
        </p:txBody>
      </p:sp>
    </p:spTree>
    <p:extLst>
      <p:ext uri="{BB962C8B-B14F-4D97-AF65-F5344CB8AC3E}">
        <p14:creationId xmlns:p14="http://schemas.microsoft.com/office/powerpoint/2010/main" val="257681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78322DA-1E2F-4F8C-ADB9-B15776289B60}"/>
              </a:ext>
            </a:extLst>
          </p:cNvPr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2FB5F9-242F-4885-B653-A1DA30B54FCA}"/>
              </a:ext>
            </a:extLst>
          </p:cNvPr>
          <p:cNvSpPr txBox="1"/>
          <p:nvPr/>
        </p:nvSpPr>
        <p:spPr>
          <a:xfrm>
            <a:off x="2680091" y="1477988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9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Mai usually (cycle)               to school.</a:t>
            </a:r>
            <a:endParaRPr lang="en-US" sz="2400" i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166159" y="1477476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E45E12-B84B-4482-A71B-74E7511285F0}"/>
              </a:ext>
            </a:extLst>
          </p:cNvPr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writing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401767-8508-4BD3-BB8D-E8FD4DB06462}"/>
              </a:ext>
            </a:extLst>
          </p:cNvPr>
          <p:cNvSpPr txBox="1"/>
          <p:nvPr/>
        </p:nvSpPr>
        <p:spPr>
          <a:xfrm>
            <a:off x="3839570" y="146654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F06DA7-161A-4D3E-8776-7471A3E850F4}"/>
              </a:ext>
            </a:extLst>
          </p:cNvPr>
          <p:cNvSpPr txBox="1"/>
          <p:nvPr/>
        </p:nvSpPr>
        <p:spPr>
          <a:xfrm>
            <a:off x="3375255" y="2131622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ADFB16-DA14-4B01-AC64-E52E33B357E7}"/>
              </a:ext>
            </a:extLst>
          </p:cNvPr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690BCC-642E-4AD2-A899-F2ED0607F13A}"/>
              </a:ext>
            </a:extLst>
          </p:cNvPr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687B4B-C82A-4FEC-B3CB-8B127C839CF2}"/>
              </a:ext>
            </a:extLst>
          </p:cNvPr>
          <p:cNvSpPr txBox="1"/>
          <p:nvPr/>
        </p:nvSpPr>
        <p:spPr>
          <a:xfrm>
            <a:off x="2538912" y="4344817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44512A-33A7-431E-92D7-C8E13A00F05C}"/>
              </a:ext>
            </a:extLst>
          </p:cNvPr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cycle</a:t>
            </a:r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DE0D51-D032-43C0-A0F2-0C6A4D872E9C}"/>
              </a:ext>
            </a:extLst>
          </p:cNvPr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reading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5DCA44-10AC-47D3-A0C0-1689AE803172}"/>
              </a:ext>
            </a:extLst>
          </p:cNvPr>
          <p:cNvSpPr txBox="1"/>
          <p:nvPr/>
        </p:nvSpPr>
        <p:spPr>
          <a:xfrm>
            <a:off x="4021341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CF049-823D-4230-9B60-A3BC39448DD2}"/>
              </a:ext>
            </a:extLst>
          </p:cNvPr>
          <p:cNvSpPr txBox="1"/>
          <p:nvPr/>
        </p:nvSpPr>
        <p:spPr>
          <a:xfrm>
            <a:off x="5751030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0ADB34-1F60-4D31-965C-FDCE59B5E6B2}"/>
              </a:ext>
            </a:extLst>
          </p:cNvPr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D97ED8-C8D1-4419-80E5-84F70669F66F}"/>
              </a:ext>
            </a:extLst>
          </p:cNvPr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BFB72B-CC86-47E7-936A-190A9F774C31}"/>
              </a:ext>
            </a:extLst>
          </p:cNvPr>
          <p:cNvGrpSpPr/>
          <p:nvPr/>
        </p:nvGrpSpPr>
        <p:grpSpPr>
          <a:xfrm>
            <a:off x="3065546" y="1477476"/>
            <a:ext cx="2491623" cy="461665"/>
            <a:chOff x="3065546" y="1477476"/>
            <a:chExt cx="2491623" cy="4616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33259" y="180979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9321EA6-6B31-48EB-A678-4A1D997C67E5}"/>
                </a:ext>
              </a:extLst>
            </p:cNvPr>
            <p:cNvSpPr txBox="1"/>
            <p:nvPr/>
          </p:nvSpPr>
          <p:spPr>
            <a:xfrm>
              <a:off x="3065546" y="1477476"/>
              <a:ext cx="2491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(do)              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728CFB-EC80-453B-99EA-555F3C0D3DAB}"/>
              </a:ext>
            </a:extLst>
          </p:cNvPr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E6ECE7-5ED7-4525-9B19-E828AE89D884}"/>
              </a:ext>
            </a:extLst>
          </p:cNvPr>
          <p:cNvGrpSpPr/>
          <p:nvPr/>
        </p:nvGrpSpPr>
        <p:grpSpPr>
          <a:xfrm>
            <a:off x="4572000" y="5078782"/>
            <a:ext cx="4114800" cy="461665"/>
            <a:chOff x="4572000" y="5078782"/>
            <a:chExt cx="4114800" cy="46166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627505" y="540768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D4A379-D5A3-481D-8D32-31E38E838E0B}"/>
                </a:ext>
              </a:extLst>
            </p:cNvPr>
            <p:cNvSpPr txBox="1"/>
            <p:nvPr/>
          </p:nvSpPr>
          <p:spPr>
            <a:xfrm>
              <a:off x="4572000" y="5078782"/>
              <a:ext cx="4114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(do)                his homework?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FDDBF44-3EBF-4735-AB05-D92FE59D20BB}"/>
              </a:ext>
            </a:extLst>
          </p:cNvPr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6" grpId="0"/>
      <p:bldP spid="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308141"/>
            <a:ext cx="4488842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3586" y="4548222"/>
            <a:ext cx="4519884" cy="1578313"/>
            <a:chOff x="363373" y="1262747"/>
            <a:chExt cx="4519884" cy="1578313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Interview your friend to find out about him / her (e.g. favourite subjects, favourite books, what he / she likes, etc.).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182411"/>
            <a:ext cx="4452906" cy="1947645"/>
            <a:chOff x="363373" y="1262747"/>
            <a:chExt cx="4452906" cy="1947645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40689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Write a short description of your friend. describe his / her appearance and personality. add some information you have from the interview.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312" y="5167601"/>
            <a:ext cx="4519884" cy="839650"/>
            <a:chOff x="363373" y="1262747"/>
            <a:chExt cx="4519884" cy="839650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 Decorate the page. Show it to your class and talk about it.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356272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96872" y="3563283"/>
            <a:ext cx="3821938" cy="839650"/>
            <a:chOff x="363373" y="1262747"/>
            <a:chExt cx="3821938" cy="839650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Together make a class yearbook.</a:t>
              </a:r>
              <a:endParaRPr 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1820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98027"/>
              </p:ext>
            </p:extLst>
          </p:nvPr>
        </p:nvGraphicFramePr>
        <p:xfrm>
          <a:off x="0" y="911497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8683" y="1624084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1331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6861" y="1624084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3045" y="1624084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1758" y="17590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5035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6035" y="2890728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8683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4213" y="2890728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80397" y="2890728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89110" y="30257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2387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1443" y="368724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09909" y="362372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0291" y="3680451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73045" y="3680451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73914" y="363987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2262" y="3621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14949" y="4167879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86175" y="41207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37953" y="416675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97549" y="4166750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16406" y="41279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0826" y="41229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2373" y="461336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20839" y="45498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91221" y="4606577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83975" y="4606577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84844" y="45659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53192" y="454794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4949" y="5070871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86175" y="50237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37953" y="5069742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97549" y="5069742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16406" y="50309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0826" y="50259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9984" y="55563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8450" y="54927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0257" y="55495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20636" y="5549514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73880" y="548988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9853" y="54908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" y="464183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3708423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338" y="4588430"/>
            <a:ext cx="374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267" y="3681081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61114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56980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704293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23114" y="4641830"/>
            <a:ext cx="391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203246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</a:p>
              <a:p>
                <a:r>
                  <a:rPr lang="en-US" sz="2400"/>
                  <a:t>She’s very             .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D272129-045E-4CCB-9AB5-A5B8652C3785}"/>
              </a:ext>
            </a:extLst>
          </p:cNvPr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9C927A8-D030-463E-BB99-DFED43E2CCB0}"/>
              </a:ext>
            </a:extLst>
          </p:cNvPr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232809"/>
            <a:ext cx="7608482" cy="4770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Who has long hair in your class?</a:t>
              </a:r>
              <a:endParaRPr lang="en-US" sz="2400" i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small nose?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773512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round face?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long hair?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big eyes?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91358" y="1181508"/>
            <a:ext cx="8432891" cy="3771900"/>
            <a:chOff x="551089" y="1657350"/>
            <a:chExt cx="8432891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9" y="1657350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95658" y="2120540"/>
              <a:ext cx="746828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/>
                <a:t>This is my class during break time. Some boys </a:t>
              </a:r>
            </a:p>
            <a:p>
              <a:pPr algn="just"/>
              <a:r>
                <a:rPr lang="en-US" sz="2600"/>
                <a:t>(1. run) _______ around the class. Mi and Mai </a:t>
              </a:r>
            </a:p>
            <a:p>
              <a:pPr algn="just"/>
              <a:r>
                <a:rPr lang="en-US" sz="2600"/>
                <a:t>(2. talk) _______. Nam and Phong (3. not talk) _______. They (4. draw) _______ something. </a:t>
              </a:r>
            </a:p>
            <a:p>
              <a:pPr algn="just"/>
              <a:r>
                <a:rPr lang="en-US" sz="2600"/>
                <a:t>My teacher is in the classroom too. She (5. not teach) _______. She’s reading a book.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5" y="1172498"/>
            <a:ext cx="8432891" cy="400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699" y="1536546"/>
            <a:ext cx="7468282" cy="329320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This is my class during break time. Some boys </a:t>
            </a:r>
          </a:p>
          <a:p>
            <a:pPr algn="just"/>
            <a:r>
              <a:rPr lang="en-US" sz="2600" dirty="0"/>
              <a:t>(1. run)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running </a:t>
            </a:r>
            <a:r>
              <a:rPr lang="en-US" sz="2600" dirty="0"/>
              <a:t>around the class. Mi and Mai </a:t>
            </a:r>
          </a:p>
          <a:p>
            <a:pPr algn="just"/>
            <a:r>
              <a:rPr lang="en-US" sz="2600" dirty="0"/>
              <a:t>(2.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talking</a:t>
            </a:r>
            <a:r>
              <a:rPr lang="en-US" sz="2600" dirty="0"/>
              <a:t>. Nam and </a:t>
            </a:r>
            <a:r>
              <a:rPr lang="en-US" sz="2600" dirty="0" err="1"/>
              <a:t>Phong</a:t>
            </a:r>
            <a:r>
              <a:rPr lang="en-US" sz="2600" dirty="0"/>
              <a:t> (3. not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86EA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not talking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86EA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aren’t talking </a:t>
            </a:r>
            <a:r>
              <a:rPr lang="en-US" sz="2600" dirty="0"/>
              <a:t>. They (4. draw)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drawing</a:t>
            </a:r>
            <a:r>
              <a:rPr lang="en-US" sz="2600" dirty="0"/>
              <a:t> something. My teacher is in the classroom too. She (5. not teach)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 not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</a:p>
          <a:p>
            <a:pPr algn="just"/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teaching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r>
              <a:rPr lang="en-US" sz="2600" dirty="0"/>
              <a:t>. She’s </a:t>
            </a:r>
          </a:p>
          <a:p>
            <a:pPr algn="just"/>
            <a:r>
              <a:rPr lang="en-US" sz="2600" dirty="0"/>
              <a:t>reading a book.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1384</TotalTime>
  <Words>792</Words>
  <Application>Microsoft Office PowerPoint</Application>
  <PresentationFormat>On-screen Show (4:3)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.VnCooper</vt:lpstr>
      <vt:lpstr>Arial</vt:lpstr>
      <vt:lpstr>Calibri</vt:lpstr>
      <vt:lpstr>Calibri Light</vt:lpstr>
      <vt:lpstr>Cambria</vt:lpstr>
      <vt:lpstr>Ink Free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 THI PHUONG_GV</cp:lastModifiedBy>
  <cp:revision>115</cp:revision>
  <dcterms:created xsi:type="dcterms:W3CDTF">2020-12-09T02:04:09Z</dcterms:created>
  <dcterms:modified xsi:type="dcterms:W3CDTF">2021-11-06T00:43:51Z</dcterms:modified>
</cp:coreProperties>
</file>